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741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345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0623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3536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2527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60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4172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7815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383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751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214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681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623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180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649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55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1FD9F-A52B-4E60-A161-F03FF8DC94D6}" type="datetimeFigureOut">
              <a:rPr lang="fa-IR" smtClean="0"/>
              <a:t>1440/10/23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569CA-9B50-4C2C-948A-7350BD915F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74698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44577" y="0"/>
            <a:ext cx="13311265" cy="7191531"/>
          </a:xfrm>
        </p:spPr>
        <p:txBody>
          <a:bodyPr>
            <a:normAutofit fontScale="90000"/>
          </a:bodyPr>
          <a:lstStyle/>
          <a:p>
            <a:pPr algn="ctr">
              <a:tabLst>
                <a:tab pos="5607050" algn="l"/>
              </a:tabLst>
            </a:pP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/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>
                <a:cs typeface="B Esfehan" panose="00000700000000000000" pitchFamily="2" charset="-78"/>
              </a:rPr>
              <a:t/>
            </a:r>
            <a:br>
              <a:rPr lang="fa-IR" b="1" dirty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>قابل توجه دانشجویان گرامی </a:t>
            </a:r>
            <a:br>
              <a:rPr lang="fa-IR" b="1" dirty="0" smtClean="0">
                <a:cs typeface="B Esfehan" panose="00000700000000000000" pitchFamily="2" charset="-78"/>
              </a:rPr>
            </a:br>
            <a:r>
              <a:rPr lang="fa-IR" b="1" dirty="0" smtClean="0">
                <a:cs typeface="B Esfehan" panose="00000700000000000000" pitchFamily="2" charset="-78"/>
              </a:rPr>
              <a:t>ساعت </a:t>
            </a:r>
            <a:r>
              <a:rPr lang="fa-IR" b="1">
                <a:cs typeface="B Esfehan" panose="00000700000000000000" pitchFamily="2" charset="-78"/>
              </a:rPr>
              <a:t>کاری </a:t>
            </a:r>
            <a:r>
              <a:rPr lang="fa-IR" b="1" smtClean="0">
                <a:cs typeface="B Esfehan" panose="00000700000000000000" pitchFamily="2" charset="-78"/>
              </a:rPr>
              <a:t>دانشکده از </a:t>
            </a:r>
            <a:r>
              <a:rPr lang="fa-IR" b="1" dirty="0">
                <a:cs typeface="B Esfehan" panose="00000700000000000000" pitchFamily="2" charset="-78"/>
              </a:rPr>
              <a:t>تاریخ </a:t>
            </a:r>
            <a:r>
              <a:rPr lang="fa-IR" b="1" u="sng" dirty="0">
                <a:cs typeface="B Esfehan" panose="00000700000000000000" pitchFamily="2" charset="-78"/>
              </a:rPr>
              <a:t>یکشنبه </a:t>
            </a:r>
            <a:r>
              <a:rPr lang="fa-IR" b="1" u="sng" dirty="0" smtClean="0">
                <a:cs typeface="B Esfehan" panose="00000700000000000000" pitchFamily="2" charset="-78"/>
              </a:rPr>
              <a:t>98/4/9 </a:t>
            </a:r>
            <a:r>
              <a:rPr lang="fa-IR" b="1" dirty="0">
                <a:cs typeface="B Esfehan" panose="00000700000000000000" pitchFamily="2" charset="-78"/>
              </a:rPr>
              <a:t>لغایت </a:t>
            </a:r>
            <a:r>
              <a:rPr lang="fa-IR" b="1" u="sng" dirty="0" smtClean="0">
                <a:cs typeface="B Esfehan" panose="00000700000000000000" pitchFamily="2" charset="-78"/>
              </a:rPr>
              <a:t>98/6/9 </a:t>
            </a:r>
            <a:r>
              <a:rPr lang="fa-IR" b="1" dirty="0">
                <a:cs typeface="B Esfehan" panose="00000700000000000000" pitchFamily="2" charset="-78"/>
              </a:rPr>
              <a:t>از </a:t>
            </a:r>
            <a:r>
              <a:rPr lang="fa-IR" b="1" u="sng" dirty="0">
                <a:cs typeface="B Esfehan" panose="00000700000000000000" pitchFamily="2" charset="-78"/>
              </a:rPr>
              <a:t>ساعت </a:t>
            </a:r>
            <a:r>
              <a:rPr lang="fa-IR" b="1" u="sng" dirty="0" smtClean="0">
                <a:cs typeface="B Esfehan" panose="00000700000000000000" pitchFamily="2" charset="-78"/>
              </a:rPr>
              <a:t>6:30 </a:t>
            </a:r>
            <a:r>
              <a:rPr lang="fa-IR" b="1" u="sng" dirty="0">
                <a:cs typeface="B Esfehan" panose="00000700000000000000" pitchFamily="2" charset="-78"/>
              </a:rPr>
              <a:t>الی 12:30</a:t>
            </a:r>
            <a:r>
              <a:rPr lang="fa-IR" b="1" dirty="0">
                <a:cs typeface="B Esfehan" panose="00000700000000000000" pitchFamily="2" charset="-78"/>
              </a:rPr>
              <a:t> می­باشد.</a:t>
            </a:r>
            <a:r>
              <a:rPr lang="en-US" b="1" dirty="0">
                <a:cs typeface="B Esfehan" panose="00000700000000000000" pitchFamily="2" charset="-78"/>
              </a:rPr>
              <a:t/>
            </a:r>
            <a:br>
              <a:rPr lang="en-US" b="1" dirty="0">
                <a:cs typeface="B Esfehan" panose="00000700000000000000" pitchFamily="2" charset="-78"/>
              </a:rPr>
            </a:br>
            <a:r>
              <a:rPr lang="en-US" b="1" dirty="0">
                <a:cs typeface="B Esfehan" panose="00000700000000000000" pitchFamily="2" charset="-78"/>
              </a:rPr>
              <a:t/>
            </a:r>
            <a:br>
              <a:rPr lang="en-US" b="1" dirty="0">
                <a:cs typeface="B Esfehan" panose="00000700000000000000" pitchFamily="2" charset="-78"/>
              </a:rPr>
            </a:br>
            <a:endParaRPr lang="fa-IR" b="1" dirty="0">
              <a:cs typeface="B Esfehan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492" y="5516379"/>
            <a:ext cx="9144000" cy="1105525"/>
          </a:xfrm>
        </p:spPr>
        <p:txBody>
          <a:bodyPr>
            <a:normAutofit/>
          </a:bodyPr>
          <a:lstStyle/>
          <a:p>
            <a:pPr algn="l"/>
            <a:r>
              <a:rPr lang="fa-IR" sz="5400" dirty="0" smtClean="0">
                <a:cs typeface="B Arshia" panose="00000400000000000000" pitchFamily="2" charset="-78"/>
              </a:rPr>
              <a:t>امور  اداری</a:t>
            </a:r>
            <a:endParaRPr lang="fa-IR" sz="5400" dirty="0">
              <a:cs typeface="B Arshi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3070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Arshia</vt:lpstr>
      <vt:lpstr>B Esfehan</vt:lpstr>
      <vt:lpstr>Century Gothic</vt:lpstr>
      <vt:lpstr>Wingdings 3</vt:lpstr>
      <vt:lpstr>Ion</vt:lpstr>
      <vt:lpstr>                                            قابل توجه دانشجویان گرامی  ساعت کاری دانشکده از تاریخ یکشنبه 98/4/9 لغایت 98/6/9 از ساعت 6:30 الی 12:30 می­باشد.  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قابل توجه دانشجویان گرامی  ساعت کاری دانشکده از تاریخ یکشنبه 98/4/9 لغایت 98/6/9 از ساعت 6:30 الی 12:30 می­باشد.  </dc:title>
  <dc:creator>MRT</dc:creator>
  <cp:lastModifiedBy>MRT</cp:lastModifiedBy>
  <cp:revision>1</cp:revision>
  <dcterms:created xsi:type="dcterms:W3CDTF">2019-06-26T08:29:03Z</dcterms:created>
  <dcterms:modified xsi:type="dcterms:W3CDTF">2019-06-26T08:36:27Z</dcterms:modified>
</cp:coreProperties>
</file>