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13F3AD-F6E0-4112-81B4-B5EC50AFAD0F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C83016-ED9E-45B5-926B-0B075B097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saorg.i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95399"/>
          </a:xfrm>
        </p:spPr>
        <p:txBody>
          <a:bodyPr/>
          <a:lstStyle/>
          <a:p>
            <a:pPr algn="ctr"/>
            <a:r>
              <a:rPr lang="fa-IR" dirty="0" smtClean="0"/>
              <a:t>اطلاعیه </a:t>
            </a:r>
            <a:r>
              <a:rPr lang="fa-IR" dirty="0" smtClean="0">
                <a:latin typeface="IranNastaliq" pitchFamily="2" charset="0"/>
                <a:cs typeface="IranNastaliq" pitchFamily="2" charset="0"/>
              </a:rPr>
              <a:t>آموزش</a:t>
            </a:r>
            <a:r>
              <a:rPr lang="fa-IR" dirty="0" smtClean="0"/>
              <a:t> رایگان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162800" cy="2057400"/>
          </a:xfrm>
        </p:spPr>
        <p:txBody>
          <a:bodyPr>
            <a:noAutofit/>
          </a:bodyPr>
          <a:lstStyle/>
          <a:p>
            <a:pPr algn="ctr"/>
            <a:r>
              <a:rPr lang="fa-IR" sz="3600" b="1" dirty="0" smtClean="0">
                <a:latin typeface="Aharoni" pitchFamily="2" charset="-79"/>
                <a:cs typeface="B Jadid" pitchFamily="2" charset="-78"/>
              </a:rPr>
              <a:t>از تاریخ </a:t>
            </a:r>
            <a:r>
              <a:rPr lang="fa-IR" sz="3600" b="1" dirty="0" smtClean="0">
                <a:solidFill>
                  <a:srgbClr val="0070C0"/>
                </a:solidFill>
                <a:latin typeface="Aharoni" pitchFamily="2" charset="-79"/>
                <a:cs typeface="B Jadid" pitchFamily="2" charset="-78"/>
              </a:rPr>
              <a:t>1396/12/1</a:t>
            </a:r>
            <a:r>
              <a:rPr lang="fa-IR" sz="3600" b="1" dirty="0" smtClean="0">
                <a:latin typeface="Aharoni" pitchFamily="2" charset="-79"/>
                <a:cs typeface="B Jadid" pitchFamily="2" charset="-78"/>
              </a:rPr>
              <a:t> کلیه فرآیند لغو آموزش رایگان فقط ار طریق سامانه </a:t>
            </a:r>
            <a:endParaRPr lang="en-US" sz="3600" b="1" dirty="0" smtClean="0">
              <a:latin typeface="Aharoni" pitchFamily="2" charset="-79"/>
              <a:cs typeface="B Jadid" pitchFamily="2" charset="-78"/>
            </a:endParaRPr>
          </a:p>
          <a:p>
            <a:pPr algn="ctr"/>
            <a:r>
              <a:rPr lang="fa-IR" sz="3600" b="1" dirty="0" smtClean="0">
                <a:latin typeface="Aharoni" pitchFamily="2" charset="-79"/>
                <a:cs typeface="B Jadid" pitchFamily="2" charset="-78"/>
              </a:rPr>
              <a:t>سجاد به آدرس  </a:t>
            </a:r>
            <a:endParaRPr lang="en-US" sz="3600" b="1" dirty="0" smtClean="0">
              <a:latin typeface="Aharoni" pitchFamily="2" charset="-79"/>
              <a:cs typeface="B Jadid" pitchFamily="2" charset="-78"/>
            </a:endParaRPr>
          </a:p>
          <a:p>
            <a:pPr algn="ctr"/>
            <a:r>
              <a:rPr lang="fa-IR" sz="3600" b="1" dirty="0" smtClean="0">
                <a:solidFill>
                  <a:srgbClr val="FF0000"/>
                </a:solidFill>
                <a:latin typeface="Aharoni" pitchFamily="2" charset="-79"/>
                <a:cs typeface="B Jadid" pitchFamily="2" charset="-78"/>
              </a:rPr>
              <a:t>  </a:t>
            </a:r>
            <a:endParaRPr lang="en-US" sz="3600" b="1" dirty="0" smtClean="0">
              <a:solidFill>
                <a:srgbClr val="FF0000"/>
              </a:solidFill>
              <a:latin typeface="Aharoni" pitchFamily="2" charset="-79"/>
              <a:cs typeface="B Jadid" pitchFamily="2" charset="-78"/>
            </a:endParaRPr>
          </a:p>
          <a:p>
            <a:pPr algn="ctr"/>
            <a:r>
              <a:rPr lang="fa-IR" sz="3600" b="1" dirty="0" smtClean="0">
                <a:solidFill>
                  <a:srgbClr val="FF0000"/>
                </a:solidFill>
                <a:latin typeface="Aharoni" pitchFamily="2" charset="-79"/>
                <a:cs typeface="B Jadid" pitchFamily="2" charset="-78"/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  <a:latin typeface="Aharoni" pitchFamily="2" charset="-79"/>
                <a:cs typeface="B Jadid" pitchFamily="2" charset="-78"/>
                <a:hlinkClick r:id="rId2"/>
              </a:rPr>
              <a:t>http://portal.saorg.ir</a:t>
            </a:r>
            <a:endParaRPr lang="en-US" sz="3600" b="1" dirty="0" smtClean="0">
              <a:solidFill>
                <a:srgbClr val="FF0000"/>
              </a:solidFill>
              <a:latin typeface="Aharoni" pitchFamily="2" charset="-79"/>
              <a:cs typeface="B Jadid" pitchFamily="2" charset="-78"/>
            </a:endParaRPr>
          </a:p>
          <a:p>
            <a:pPr algn="ctr"/>
            <a:r>
              <a:rPr lang="fa-IR" sz="3600" b="1" dirty="0" smtClean="0">
                <a:latin typeface="Aharoni" pitchFamily="2" charset="-79"/>
                <a:cs typeface="B Jadid" pitchFamily="2" charset="-78"/>
              </a:rPr>
              <a:t>امکان پذیر میباشد</a:t>
            </a:r>
            <a:endParaRPr lang="en-US" sz="3600" b="1" dirty="0">
              <a:latin typeface="Aharoni" pitchFamily="2" charset="-79"/>
              <a:cs typeface="B Jadid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3132</TotalTime>
  <Words>26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اطلاعیه آموزش رایگان 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اطلاعیه آموزش رایگان</dc:title>
  <dc:creator>MRT</dc:creator>
  <cp:lastModifiedBy>MRT</cp:lastModifiedBy>
  <cp:revision>172</cp:revision>
  <dcterms:created xsi:type="dcterms:W3CDTF">2018-07-17T03:50:45Z</dcterms:created>
  <dcterms:modified xsi:type="dcterms:W3CDTF">2018-07-24T07:29:50Z</dcterms:modified>
</cp:coreProperties>
</file>