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D0EF95D-4D8A-48B9-A307-09C0B1E8166B}" type="datetimeFigureOut">
              <a:rPr lang="en-US" smtClean="0"/>
              <a:t>1/27/2018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7E7E092-798D-4199-B4C8-5297D1D06A3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458200" cy="2895600"/>
          </a:xfrm>
        </p:spPr>
        <p:txBody>
          <a:bodyPr>
            <a:normAutofit/>
          </a:bodyPr>
          <a:lstStyle/>
          <a:p>
            <a:pPr algn="ctr"/>
            <a:r>
              <a:rPr lang="ar-SA" b="1" dirty="0"/>
              <a:t>قابل توجه دانشجویان ورودی جدید مهر و بهمن 96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429000"/>
            <a:ext cx="8077200" cy="2362200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>
                <a:solidFill>
                  <a:srgbClr val="7030A0"/>
                </a:solidFill>
              </a:rPr>
              <a:t>لطفا" جهت تکمیل کارنامه سلامت به </a:t>
            </a:r>
            <a:r>
              <a:rPr lang="fa-IR" b="1" dirty="0" smtClean="0">
                <a:solidFill>
                  <a:srgbClr val="7030A0"/>
                </a:solidFill>
              </a:rPr>
              <a:t>لینک </a:t>
            </a:r>
            <a:r>
              <a:rPr lang="ar-SA" b="1" dirty="0" smtClean="0">
                <a:solidFill>
                  <a:srgbClr val="7030A0"/>
                </a:solidFill>
              </a:rPr>
              <a:t>زیر </a:t>
            </a:r>
            <a:r>
              <a:rPr lang="ar-SA" b="1" dirty="0">
                <a:solidFill>
                  <a:srgbClr val="7030A0"/>
                </a:solidFill>
              </a:rPr>
              <a:t>مراجعه و پس از تکمیل پرسشنامه یک نسخه از آن تهیه و به اتاق های 20 یا 49 دانشکده تحویل نمائید. عدم تکمیل فرم مذکور به منزله ناقص بودن پرونده شما تلقی می شود وعواقب ناشی از آن برعهده دانشجو خواهد بود</a:t>
            </a:r>
            <a:r>
              <a:rPr lang="ar-SA" b="1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hlinkClick r:id="" action="ppaction://hlinkshowjump?jump=nextslide"/>
              </a:rPr>
              <a:t>https://portal.saorg.ir/mentalhealth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</TotalTime>
  <Words>64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Foundry</vt:lpstr>
      <vt:lpstr>قابل توجه دانشجویان ورودی جدید مهر و بهمن 96 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قابل توجه دانشجویان ورودی جدید مهر و بهمن 96</dc:title>
  <dc:creator>MRT</dc:creator>
  <cp:lastModifiedBy>MRT</cp:lastModifiedBy>
  <cp:revision>2</cp:revision>
  <dcterms:created xsi:type="dcterms:W3CDTF">2018-01-27T17:09:52Z</dcterms:created>
  <dcterms:modified xsi:type="dcterms:W3CDTF">2018-01-27T17:25:37Z</dcterms:modified>
</cp:coreProperties>
</file>