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30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1205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3718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972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9607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82326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081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31052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5373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1437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322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F1326-CE90-4BB5-8AA2-5699666CD7D1}" type="datetimeFigureOut">
              <a:rPr lang="fa-IR" smtClean="0"/>
              <a:t>1438/12/23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7E4EF-52B9-40FA-990A-2EF14244FA22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183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6600" b="1" dirty="0" smtClean="0"/>
              <a:t>اطلاعیه شماره 2 ثبت نام </a:t>
            </a:r>
            <a:br>
              <a:rPr lang="fa-IR" sz="6600" b="1" dirty="0" smtClean="0"/>
            </a:br>
            <a:r>
              <a:rPr lang="fa-IR" sz="6600" b="1" dirty="0"/>
              <a:t/>
            </a:r>
            <a:br>
              <a:rPr lang="fa-IR" sz="6600" b="1" dirty="0"/>
            </a:br>
            <a:r>
              <a:rPr lang="fa-IR" sz="6600" b="1" dirty="0" smtClean="0"/>
              <a:t>دانشجویان کاردانی       </a:t>
            </a:r>
            <a:br>
              <a:rPr lang="fa-IR" sz="6600" b="1" dirty="0" smtClean="0"/>
            </a:br>
            <a:r>
              <a:rPr lang="fa-IR" sz="6600" b="1" dirty="0" smtClean="0"/>
              <a:t> ورودی مهر و </a:t>
            </a:r>
            <a:r>
              <a:rPr lang="fa-IR" sz="6600" b="1" smtClean="0"/>
              <a:t>بهمن 96        و </a:t>
            </a:r>
            <a:r>
              <a:rPr lang="fa-IR" sz="6600" b="1" dirty="0" smtClean="0"/>
              <a:t>مدارک لازم </a:t>
            </a:r>
            <a:endParaRPr lang="fa-IR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4031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اطلاعیه شماره 2 ثبت نام   دانشجویان کاردانی         ورودی مهر و بهمن 96        و مدارک لازم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اطلاعیه شماره 2 ثبت نام دانشجویان کاردانی  ورودی مهر و بهمن 96</dc:title>
  <dc:creator>Kosar computer</dc:creator>
  <cp:lastModifiedBy>Kosar computer</cp:lastModifiedBy>
  <cp:revision>4</cp:revision>
  <dcterms:created xsi:type="dcterms:W3CDTF">2017-09-14T15:51:05Z</dcterms:created>
  <dcterms:modified xsi:type="dcterms:W3CDTF">2017-09-14T16:34:37Z</dcterms:modified>
</cp:coreProperties>
</file>