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F1326-CE90-4BB5-8AA2-5699666CD7D1}" type="datetimeFigureOut">
              <a:rPr lang="fa-IR" smtClean="0"/>
              <a:t>1438/12/23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7E4EF-52B9-40FA-990A-2EF14244FA2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0301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F1326-CE90-4BB5-8AA2-5699666CD7D1}" type="datetimeFigureOut">
              <a:rPr lang="fa-IR" smtClean="0"/>
              <a:t>1438/12/23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7E4EF-52B9-40FA-990A-2EF14244FA2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12059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F1326-CE90-4BB5-8AA2-5699666CD7D1}" type="datetimeFigureOut">
              <a:rPr lang="fa-IR" smtClean="0"/>
              <a:t>1438/12/23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7E4EF-52B9-40FA-990A-2EF14244FA2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37186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F1326-CE90-4BB5-8AA2-5699666CD7D1}" type="datetimeFigureOut">
              <a:rPr lang="fa-IR" smtClean="0"/>
              <a:t>1438/12/23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7E4EF-52B9-40FA-990A-2EF14244FA2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29727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F1326-CE90-4BB5-8AA2-5699666CD7D1}" type="datetimeFigureOut">
              <a:rPr lang="fa-IR" smtClean="0"/>
              <a:t>1438/12/23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7E4EF-52B9-40FA-990A-2EF14244FA2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96077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F1326-CE90-4BB5-8AA2-5699666CD7D1}" type="datetimeFigureOut">
              <a:rPr lang="fa-IR" smtClean="0"/>
              <a:t>1438/12/23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7E4EF-52B9-40FA-990A-2EF14244FA2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82326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F1326-CE90-4BB5-8AA2-5699666CD7D1}" type="datetimeFigureOut">
              <a:rPr lang="fa-IR" smtClean="0"/>
              <a:t>1438/12/23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7E4EF-52B9-40FA-990A-2EF14244FA2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90814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F1326-CE90-4BB5-8AA2-5699666CD7D1}" type="datetimeFigureOut">
              <a:rPr lang="fa-IR" smtClean="0"/>
              <a:t>1438/12/23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7E4EF-52B9-40FA-990A-2EF14244FA2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31052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F1326-CE90-4BB5-8AA2-5699666CD7D1}" type="datetimeFigureOut">
              <a:rPr lang="fa-IR" smtClean="0"/>
              <a:t>1438/12/23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7E4EF-52B9-40FA-990A-2EF14244FA2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53734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F1326-CE90-4BB5-8AA2-5699666CD7D1}" type="datetimeFigureOut">
              <a:rPr lang="fa-IR" smtClean="0"/>
              <a:t>1438/12/23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7E4EF-52B9-40FA-990A-2EF14244FA2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91437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F1326-CE90-4BB5-8AA2-5699666CD7D1}" type="datetimeFigureOut">
              <a:rPr lang="fa-IR" smtClean="0"/>
              <a:t>1438/12/23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7E4EF-52B9-40FA-990A-2EF14244FA2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13220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0F1326-CE90-4BB5-8AA2-5699666CD7D1}" type="datetimeFigureOut">
              <a:rPr lang="fa-IR" smtClean="0"/>
              <a:t>1438/12/23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D7E4EF-52B9-40FA-990A-2EF14244FA2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81830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a-IR" sz="6600" b="1" dirty="0" smtClean="0"/>
              <a:t>اطلاعیه شماره 2 ثبت نام </a:t>
            </a:r>
            <a:br>
              <a:rPr lang="fa-IR" sz="6600" b="1" dirty="0" smtClean="0"/>
            </a:br>
            <a:r>
              <a:rPr lang="fa-IR" sz="6600" b="1" dirty="0"/>
              <a:t/>
            </a:r>
            <a:br>
              <a:rPr lang="fa-IR" sz="6600" b="1" dirty="0"/>
            </a:br>
            <a:r>
              <a:rPr lang="fa-IR" sz="6600" b="1" dirty="0" smtClean="0"/>
              <a:t>دانشجویان کاردانی       </a:t>
            </a:r>
            <a:br>
              <a:rPr lang="fa-IR" sz="6600" b="1" dirty="0" smtClean="0"/>
            </a:br>
            <a:r>
              <a:rPr lang="fa-IR" sz="6600" b="1" dirty="0" smtClean="0"/>
              <a:t> ورودی مهر و </a:t>
            </a:r>
            <a:r>
              <a:rPr lang="fa-IR" sz="6600" b="1" smtClean="0"/>
              <a:t>بهمن 96        و </a:t>
            </a:r>
            <a:r>
              <a:rPr lang="fa-IR" sz="6600" b="1" dirty="0" smtClean="0"/>
              <a:t>مدارک لازم </a:t>
            </a:r>
            <a:endParaRPr lang="fa-IR" sz="6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3933056"/>
            <a:ext cx="6400800" cy="1752600"/>
          </a:xfrm>
        </p:spPr>
        <p:txBody>
          <a:bodyPr/>
          <a:lstStyle/>
          <a:p>
            <a:endParaRPr lang="fa-IR" dirty="0" smtClean="0"/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8403136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5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اطلاعیه شماره 2 ثبت نام   دانشجویان کاردانی         ورودی مهر و بهمن 96        و مدارک لازم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اطلاعیه شماره 2 ثبت نام دانشجویان کاردانی  ورودی مهر و بهمن 96</dc:title>
  <dc:creator>Kosar computer</dc:creator>
  <cp:lastModifiedBy>Kosar computer</cp:lastModifiedBy>
  <cp:revision>4</cp:revision>
  <dcterms:created xsi:type="dcterms:W3CDTF">2017-09-14T15:51:05Z</dcterms:created>
  <dcterms:modified xsi:type="dcterms:W3CDTF">2017-09-14T16:34:37Z</dcterms:modified>
</cp:coreProperties>
</file>